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356F-51AC-4476-A411-EF39F231777A}" type="datetimeFigureOut">
              <a:rPr lang="it-IT" smtClean="0"/>
              <a:pPr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04621-F795-4BC5-9975-F21ED6551E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FESTA.jpg"/>
          <p:cNvPicPr>
            <a:picLocks noChangeAspect="1"/>
          </p:cNvPicPr>
          <p:nvPr/>
        </p:nvPicPr>
        <p:blipFill>
          <a:blip r:embed="rId2" cstate="print">
            <a:lum bright="66000"/>
          </a:blip>
          <a:stretch>
            <a:fillRect/>
          </a:stretch>
        </p:blipFill>
        <p:spPr>
          <a:xfrm>
            <a:off x="-91411" y="0"/>
            <a:ext cx="9197283" cy="68580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634917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Ore 9.00 spettacolo teatrale del laboratorio prof. Romano dal titolo “E 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se…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” rivolto alle classi V della scuola primaria e agli alunni delle classi I della scuola secondaria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Ore 15.10-16.05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Laboratorio teatrale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“ Sorrisi ed emozioni “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della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prof.ssa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Pirone in aula magna  rivolto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agli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alunni di seconda del corso D/ E 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ai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genitori tramite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invito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chemeClr val="accent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INVITO RIVOLTO AI </a:t>
            </a:r>
            <a:r>
              <a:rPr lang="it-IT" sz="2400" b="1" dirty="0" smtClean="0">
                <a:solidFill>
                  <a:schemeClr val="accent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GENITORI </a:t>
            </a:r>
            <a:endParaRPr lang="it-IT" sz="2400" b="1" dirty="0" smtClean="0">
              <a:solidFill>
                <a:schemeClr val="accent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Ore 18.00 attività di fine anno( sono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invitati anche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tutti i docenti ):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Presentazione/ allestimento  lavori di arte nella hall della scuola secondaria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“Lavoro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artistico al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buio”  in Aula informatica; due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ragazzi-guida,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presentano “la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ragazza con l’orecchino di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perla”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Concerto conclusivo dell’anno scolastico in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aula magna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.(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solo con invito )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Laboratorio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 cinematografia ( presentazione video )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aula magna 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Presentazione  lavori dei laboratori ( ceramica, midollino e pittura su stoffa ) nell’atrio della secondaria, reparto Lim2/laboratorio di informatica.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Lim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2 presentazione dei filmati delle uscite riguardanti attività sportive , gemellaggio, la festa dell’albero e fumetto 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Saluti della DS e premiazione  vincitori dei concorsi  di poesie nazionali “Don Carlo Sabattini”, “Curiosando nel Braille” e “Maestri del lavoro” .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AutoShape 3" descr="Risultati immagini per FESTA DI FINE ANNO SCUOLA M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69" name="AutoShape 5" descr="Risultati immagini per FESTA DI FINE ANNO SCUOLA M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202</Words>
  <Application>Microsoft Office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tiziana.sapienza</dc:creator>
  <cp:lastModifiedBy>tiziana.sapienza</cp:lastModifiedBy>
  <cp:revision>3</cp:revision>
  <dcterms:created xsi:type="dcterms:W3CDTF">2016-06-07T10:18:50Z</dcterms:created>
  <dcterms:modified xsi:type="dcterms:W3CDTF">2016-06-07T10:34:20Z</dcterms:modified>
</cp:coreProperties>
</file>