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356F-51AC-4476-A411-EF39F231777A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4621-F795-4BC5-9975-F21ED6551E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F356F-51AC-4476-A411-EF39F231777A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04621-F795-4BC5-9975-F21ED6551E0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FESTA.jpg"/>
          <p:cNvPicPr>
            <a:picLocks noChangeAspect="1"/>
          </p:cNvPicPr>
          <p:nvPr/>
        </p:nvPicPr>
        <p:blipFill>
          <a:blip r:embed="rId2" cstate="print">
            <a:lum bright="66000"/>
          </a:blip>
          <a:stretch>
            <a:fillRect/>
          </a:stretch>
        </p:blipFill>
        <p:spPr>
          <a:xfrm>
            <a:off x="-91411" y="0"/>
            <a:ext cx="9197283" cy="6858000"/>
          </a:xfrm>
          <a:prstGeom prst="rect">
            <a:avLst/>
          </a:prstGeom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711861"/>
            <a:ext cx="9144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INVITO RIVOLTO AI GENITORI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Ore 9.00 spettacolo teatrale del laboratorio prof. Romano dal titolo “E </a:t>
            </a:r>
            <a:r>
              <a:rPr kumimoji="0" lang="it-IT" sz="16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se…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” rivolto alle classi V della scuola primaria e agli alunni delle classi I della scuola secondaria</a:t>
            </a: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Ore 15.10-16.05 Teatro della prof Pirone in aula magna  rivolto a  gli alunni di seconda del corso D/ E </a:t>
            </a:r>
            <a:r>
              <a:rPr kumimoji="0" lang="it-IT" sz="16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rivolto ai genitori tramite invito</a:t>
            </a: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Ore 18.00 attività di fine anno( sono invitati tutti i docenti ):</a:t>
            </a: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Presentazione/ allestimento  lavori di arte nella hall della scuola secondaria</a:t>
            </a: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Lavoro artistico al buio Aula informatica con due ragazzi-guida, presentazione della ragazza con l’orecchino di perla</a:t>
            </a: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Saggio musicale in aula magna. Durata 30’ circa</a:t>
            </a: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Lavoro di cinematografia ( presentazione video ) 20 ‘ in aula magna </a:t>
            </a: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Presentazione  lavori dei laboratori ( ceramica, midollino e pittura su stoffa ) nell’atrio della secondaria, reparto Lim2/laboratorio di informatica.</a:t>
            </a: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Lim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2 presentazione dei filmati delle uscite riguardanti attività sportive , gemellaggio, la festa dell’albero e fumetto </a:t>
            </a:r>
            <a:endParaRPr kumimoji="0" lang="it-IT" sz="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Saluti della DS e premiazione  vincitori dei concorsi  di poesie nazionali “Don Carlo Sabattini”, “Curiosando nel Braille” e “Maestri del lavoro” .</a:t>
            </a: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AutoShape 3" descr="Risultati immagini per FESTA DI FINE ANNO SCUOLA M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69" name="AutoShape 5" descr="Risultati immagini per FESTA DI FINE ANNO SCUOLA M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192</Words>
  <Application>Microsoft Office PowerPoint</Application>
  <PresentationFormat>Presentazione su schermo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tiziana.sapienza</dc:creator>
  <cp:lastModifiedBy>tiziana.sapienza</cp:lastModifiedBy>
  <cp:revision>1</cp:revision>
  <dcterms:created xsi:type="dcterms:W3CDTF">2016-06-07T10:18:50Z</dcterms:created>
  <dcterms:modified xsi:type="dcterms:W3CDTF">2016-06-07T10:23:02Z</dcterms:modified>
</cp:coreProperties>
</file>